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7010400" cy="9296400"/>
  <p:defaultTextStyle>
    <a:defPPr rtl="0"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5F5"/>
    <a:srgbClr val="AC6B5E"/>
    <a:srgbClr val="D8B6E4"/>
    <a:srgbClr val="F7A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82" d="100"/>
          <a:sy n="82" d="100"/>
        </p:scale>
        <p:origin x="6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rtl="0"/>
            <a:fld id="{21D3ABD1-79D0-4379-B4B4-AB1F417AC9CA}" type="datetime1">
              <a:rPr lang="fr-CA" smtClean="0"/>
              <a:t>2023-11-07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58A2C1-A3CC-4C3A-9330-8D06BBAC6CE7}" type="datetime1">
              <a:rPr lang="fr-CA" smtClean="0"/>
              <a:pPr/>
              <a:t>2023-11-07</a:t>
            </a:fld>
            <a:endParaRPr lang="fr-CA" dirty="0"/>
          </a:p>
        </p:txBody>
      </p:sp>
      <p:sp>
        <p:nvSpPr>
          <p:cNvPr id="4" name="Espace réservé pour la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fr-CA" noProof="0"/>
          </a:p>
        </p:txBody>
      </p:sp>
      <p:sp>
        <p:nvSpPr>
          <p:cNvPr id="5" name="Espace réservé des rétroaction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la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rétroaction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CA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3633BF9D-3E36-460C-A6F3-FA5F5FABD761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DBC130-05A1-4D2A-BEE4-DF33B1728122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FDD0BD-302B-4F65-A543-A8EBC4E8D07F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7" name="Connecteur droit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2D44F3-62D0-4FEC-91C6-B9F62740A7EB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67AB86-5C95-4FB9-BB85-4D4CF8495E30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 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D7869B-C40C-42A4-BD61-8594BC58D30D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3F65A1-B40B-46CB-BEDD-9675B818C53F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2A16F0-39C9-4B63-A6D8-D48AE8BE8446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D9E68C-9DF5-4119-8D0E-5620B3628B48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F440C1-BF6F-463C-90A4-BB70DAB05204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249E65-123D-4287-ABD1-72553A1D5E9A}" type="datetime1">
              <a:rPr lang="fr-CA" noProof="0" smtClean="0"/>
              <a:t>2023-11-07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FBAF1E92-3035-411A-A0D3-560F2E601BD2}" type="datetime1">
              <a:rPr lang="fr-CA" noProof="0" smtClean="0"/>
              <a:t>2023-11-07</a:t>
            </a:fld>
            <a:endParaRPr lang="fr-CA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Connecteur droit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30002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 : Coude 35">
            <a:extLst>
              <a:ext uri="{FF2B5EF4-FFF2-40B4-BE49-F238E27FC236}">
                <a16:creationId xmlns:a16="http://schemas.microsoft.com/office/drawing/2014/main" id="{1DE0112F-791B-49A1-8CD8-15FA7DC6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274748" y="398904"/>
            <a:ext cx="1547783" cy="3249740"/>
          </a:xfrm>
          <a:prstGeom prst="bentConnector3">
            <a:avLst>
              <a:gd name="adj1" fmla="val 79539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 : Coude 48">
            <a:extLst>
              <a:ext uri="{FF2B5EF4-FFF2-40B4-BE49-F238E27FC236}">
                <a16:creationId xmlns:a16="http://schemas.microsoft.com/office/drawing/2014/main" id="{88C5FB59-79BD-402C-B020-CAA59D615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H="1">
            <a:off x="7997824" y="925569"/>
            <a:ext cx="1226618" cy="1875247"/>
          </a:xfrm>
          <a:prstGeom prst="bentConnector2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B35D5690-BFCA-41DE-B9BF-84E7D187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B8E21438-ACE0-4CD2-8E73-C228CB6D6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67799EAF-F8D9-4832-85BE-85588AE22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986262" y="1778000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824452"/>
            <a:ext cx="5124986" cy="4254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latin typeface="+mn-lt"/>
              </a:rPr>
              <a:t>Conseil d’administration</a:t>
            </a:r>
          </a:p>
        </p:txBody>
      </p:sp>
      <p:sp>
        <p:nvSpPr>
          <p:cNvPr id="32" name="Rectangle 31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735884" y="1606413"/>
            <a:ext cx="1875245" cy="425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Directrice générale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ctangle 19" descr="Niveau de hiérarchie 2 Article 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829769" y="2797666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Directrice adjointe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1" name="Rectangle 20" descr="Niveau de hiérarchie 3 Article 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829769" y="3915302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300" b="1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Surveillants d’installation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ctangle 21" descr="Niveau de hiérarchie 2 Article 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6392261" y="2792322"/>
            <a:ext cx="1188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Régisseur en loisirs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3" name="Rectangle 32" descr="Niveau de hiérarchie 3 Article 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3829769" y="5032938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300" b="1" dirty="0">
              <a:solidFill>
                <a:prstClr val="black"/>
              </a:solidFill>
              <a:latin typeface="+mj-lt"/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1300" b="1" dirty="0">
                <a:solidFill>
                  <a:prstClr val="black"/>
                </a:solidFill>
                <a:latin typeface="+mj-lt"/>
              </a:rPr>
              <a:t>Professeurs d’activités</a:t>
            </a:r>
            <a:endParaRPr lang="fr-CA" sz="1300" dirty="0">
              <a:solidFill>
                <a:prstClr val="black"/>
              </a:solidFill>
            </a:endParaRPr>
          </a:p>
        </p:txBody>
      </p:sp>
      <p:sp>
        <p:nvSpPr>
          <p:cNvPr id="24" name="Rectangle 23" descr="Niveau de hiérarchie 2 Article 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5111016" y="2793183"/>
            <a:ext cx="1188000" cy="900000"/>
          </a:xfrm>
          <a:prstGeom prst="rect">
            <a:avLst/>
          </a:prstGeom>
          <a:solidFill>
            <a:srgbClr val="D8B6E4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Secrétaire-réceptionniste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ctangle 25" descr="Niveau de hiérarchie 2 Article 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7673510" y="2797666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Coordonnateur du Camp de jour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7" name="Rectangle 26" descr="Niveau de hiérarchie 3 Article 4">
            <a:extLst>
              <a:ext uri="{FF2B5EF4-FFF2-40B4-BE49-F238E27FC236}">
                <a16:creationId xmlns:a16="http://schemas.microsoft.com/office/drawing/2014/main" id="{0FA8CCAE-6C83-4256-B2BA-18AE94FC1DE0}"/>
              </a:ext>
            </a:extLst>
          </p:cNvPr>
          <p:cNvSpPr/>
          <p:nvPr/>
        </p:nvSpPr>
        <p:spPr>
          <a:xfrm>
            <a:off x="7673506" y="3915302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300" b="1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Animateurs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4" name="Rectangle 33" descr="Niveau de hiérarchie 3 Article 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7673510" y="5032938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300" b="1" dirty="0">
              <a:solidFill>
                <a:prstClr val="black"/>
              </a:solidFill>
              <a:latin typeface="+mj-lt"/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1300" b="1" dirty="0">
                <a:solidFill>
                  <a:prstClr val="black"/>
                </a:solidFill>
                <a:latin typeface="+mj-lt"/>
              </a:rPr>
              <a:t>Aide-animateurs</a:t>
            </a:r>
            <a:endParaRPr lang="fr-CA" sz="1300" dirty="0">
              <a:solidFill>
                <a:prstClr val="black"/>
              </a:solidFill>
            </a:endParaRPr>
          </a:p>
        </p:txBody>
      </p:sp>
      <p:sp>
        <p:nvSpPr>
          <p:cNvPr id="28" name="Rectangle 27" descr="Niveau de hiérarchie 2 Article 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954757" y="2797666"/>
            <a:ext cx="1188000" cy="9000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Bénévoles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27" name="Zone de texte 126">
            <a:extLst>
              <a:ext uri="{FF2B5EF4-FFF2-40B4-BE49-F238E27FC236}">
                <a16:creationId xmlns:a16="http://schemas.microsoft.com/office/drawing/2014/main" id="{35906265-95C1-4679-B825-B5B8CF837E12}"/>
              </a:ext>
            </a:extLst>
          </p:cNvPr>
          <p:cNvSpPr txBox="1"/>
          <p:nvPr/>
        </p:nvSpPr>
        <p:spPr>
          <a:xfrm>
            <a:off x="9065711" y="6214533"/>
            <a:ext cx="414767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134" name="Zone de texte 133">
            <a:extLst>
              <a:ext uri="{FF2B5EF4-FFF2-40B4-BE49-F238E27FC236}">
                <a16:creationId xmlns:a16="http://schemas.microsoft.com/office/drawing/2014/main" id="{E30F1624-7332-47D4-96B7-3D9EF1CB0814}"/>
              </a:ext>
            </a:extLst>
          </p:cNvPr>
          <p:cNvSpPr txBox="1"/>
          <p:nvPr/>
        </p:nvSpPr>
        <p:spPr>
          <a:xfrm>
            <a:off x="9871705" y="6214533"/>
            <a:ext cx="535306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137" name="Zone de texte 136">
            <a:extLst>
              <a:ext uri="{FF2B5EF4-FFF2-40B4-BE49-F238E27FC236}">
                <a16:creationId xmlns:a16="http://schemas.microsoft.com/office/drawing/2014/main" id="{2565F47F-143D-4D26-B25E-D216B9C37062}"/>
              </a:ext>
            </a:extLst>
          </p:cNvPr>
          <p:cNvSpPr txBox="1"/>
          <p:nvPr/>
        </p:nvSpPr>
        <p:spPr>
          <a:xfrm>
            <a:off x="10819026" y="6214533"/>
            <a:ext cx="588109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3A314A-806A-48EA-B7B5-194C2490E837}"/>
              </a:ext>
            </a:extLst>
          </p:cNvPr>
          <p:cNvSpPr/>
          <p:nvPr/>
        </p:nvSpPr>
        <p:spPr>
          <a:xfrm>
            <a:off x="329694" y="824452"/>
            <a:ext cx="3249655" cy="1973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E15FA3-45C1-46B3-91B9-89290691022E}"/>
              </a:ext>
            </a:extLst>
          </p:cNvPr>
          <p:cNvSpPr txBox="1"/>
          <p:nvPr/>
        </p:nvSpPr>
        <p:spPr>
          <a:xfrm>
            <a:off x="530909" y="921850"/>
            <a:ext cx="2974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/>
              <a:t>Conseil d’administration</a:t>
            </a:r>
          </a:p>
          <a:p>
            <a:endParaRPr lang="fr-CA" sz="1200" dirty="0"/>
          </a:p>
          <a:p>
            <a:r>
              <a:rPr lang="fr-CA" sz="1200" b="1" dirty="0"/>
              <a:t>Présidente : 		Sophie Desmarais</a:t>
            </a:r>
          </a:p>
          <a:p>
            <a:r>
              <a:rPr lang="fr-CA" sz="1200" b="1" dirty="0"/>
              <a:t>Vice-président :	Jean-François Cayer</a:t>
            </a:r>
          </a:p>
          <a:p>
            <a:r>
              <a:rPr lang="fr-CA" sz="1200" b="1" dirty="0"/>
              <a:t>Trésorière : 		Sandra Serrano</a:t>
            </a:r>
          </a:p>
          <a:p>
            <a:r>
              <a:rPr lang="fr-CA" sz="1200" b="1" dirty="0"/>
              <a:t>Secrétaire : 		</a:t>
            </a:r>
            <a:r>
              <a:rPr lang="fr-CA" sz="1200" b="1" dirty="0" err="1"/>
              <a:t>Anabel</a:t>
            </a:r>
            <a:r>
              <a:rPr lang="fr-CA" sz="1200" b="1" dirty="0"/>
              <a:t> Martin-</a:t>
            </a:r>
            <a:r>
              <a:rPr lang="fr-CA" sz="1200" b="1" dirty="0" err="1"/>
              <a:t>Kaigle</a:t>
            </a:r>
            <a:endParaRPr lang="fr-CA" sz="1200" b="1" dirty="0"/>
          </a:p>
          <a:p>
            <a:r>
              <a:rPr lang="fr-CA" sz="1200" b="1" dirty="0"/>
              <a:t>Administratrice :	Sandra Sanchez</a:t>
            </a:r>
          </a:p>
          <a:p>
            <a:r>
              <a:rPr lang="fr-CA" sz="1200" b="1" dirty="0"/>
              <a:t>Administrateur:	Sera comblé en 2023</a:t>
            </a:r>
          </a:p>
          <a:p>
            <a:r>
              <a:rPr lang="fr-CA" sz="1200" b="1" dirty="0"/>
              <a:t>Administrateur :	Sera comblé en 2023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630EAAF-18F4-469C-85B1-B622BB7013D8}"/>
              </a:ext>
            </a:extLst>
          </p:cNvPr>
          <p:cNvSpPr txBox="1"/>
          <p:nvPr/>
        </p:nvSpPr>
        <p:spPr>
          <a:xfrm>
            <a:off x="255049" y="6518410"/>
            <a:ext cx="27965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dirty="0"/>
              <a:t>Révisé 17 octobre 2023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95EAC80-D5B1-4357-9E96-6FE01B967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3692322"/>
            <a:ext cx="0" cy="1923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5E106087-A272-4938-B82A-78FCB3B38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4807411"/>
            <a:ext cx="0" cy="22552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929B950-B020-4CB7-8A97-D47F3DDC1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4841622"/>
            <a:ext cx="0" cy="1913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A970D75E-537E-4917-A465-3D7AB8108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8302" y="3696033"/>
            <a:ext cx="0" cy="2379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9_TF11561227_Win32" id="{AA4ACDD6-172E-4304-8168-E9CCE4377FAD}" vid="{312E0B19-C01F-49A1-A910-D89BE1DED49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0</TotalTime>
  <Words>71</Words>
  <Application>Microsoft Office PowerPoint</Application>
  <PresentationFormat>Grand écran</PresentationFormat>
  <Paragraphs>26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Intégral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2023-07-17T17:40:34Z</dcterms:created>
  <dcterms:modified xsi:type="dcterms:W3CDTF">2023-11-07T15:06:06Z</dcterms:modified>
</cp:coreProperties>
</file>