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493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2192000" cy="6858000"/>
  <p:notesSz cx="7010400" cy="9296400"/>
  <p:defaultTextStyle>
    <a:defPPr rtl="0">
      <a:defRPr lang="fr-CA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eu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15F5"/>
    <a:srgbClr val="AC6B5E"/>
    <a:srgbClr val="D8B6E4"/>
    <a:srgbClr val="F7A3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89" autoAdjust="0"/>
  </p:normalViewPr>
  <p:slideViewPr>
    <p:cSldViewPr snapToGrid="0">
      <p:cViewPr varScale="1">
        <p:scale>
          <a:sx n="82" d="100"/>
          <a:sy n="82" d="100"/>
        </p:scale>
        <p:origin x="67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70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>
            <a:extLst>
              <a:ext uri="{FF2B5EF4-FFF2-40B4-BE49-F238E27FC236}">
                <a16:creationId xmlns:a16="http://schemas.microsoft.com/office/drawing/2014/main" id="{EB6F786D-919B-4EF5-BD44-C01ABFF51C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 rtl="0"/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C3CE706-A491-407B-8A3C-1E1B38E3BE5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 rtl="0"/>
            <a:fld id="{21D3ABD1-79D0-4379-B4B4-AB1F417AC9CA}" type="datetime1">
              <a:rPr lang="fr-CA" smtClean="0"/>
              <a:t>2023-11-07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9EB2EC7-06AC-483D-9F0F-8513034635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 rtl="0"/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7165677-A8C6-4167-BD6B-72F4BE86DEC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 rtl="0"/>
            <a:fld id="{BD49346E-4525-4E9D-8817-A0F329044F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80882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 rtl="0"/>
            <a:endParaRPr lang="fr-CA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758A2C1-A3CC-4C3A-9330-8D06BBAC6CE7}" type="datetime1">
              <a:rPr lang="fr-CA" smtClean="0"/>
              <a:pPr/>
              <a:t>2023-11-07</a:t>
            </a:fld>
            <a:endParaRPr lang="fr-CA" dirty="0"/>
          </a:p>
        </p:txBody>
      </p:sp>
      <p:sp>
        <p:nvSpPr>
          <p:cNvPr id="4" name="Espace réservé pour la diapositive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rtl="0"/>
            <a:endParaRPr lang="fr-CA" noProof="0"/>
          </a:p>
        </p:txBody>
      </p:sp>
      <p:sp>
        <p:nvSpPr>
          <p:cNvPr id="5" name="Espace réservé des rétroaction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 rtl="0"/>
            <a:r>
              <a:rPr lang="fr-CA" noProof="0"/>
              <a:t>Modifiez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 rtl="0"/>
            <a:endParaRPr lang="fr-CA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 rtl="0"/>
            <a:fld id="{1A180B81-AA4E-4B75-A7A4-FD12E7A9A81B}" type="slidenum">
              <a:rPr lang="fr-CA" noProof="0" smtClean="0"/>
              <a:t>‹N°›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25162896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pour la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rétroaction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A180B81-AA4E-4B75-A7A4-FD12E7A9A81B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53675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fr-FR" noProof="0"/>
              <a:t>Modifiez le style du titre</a:t>
            </a:r>
            <a:endParaRPr lang="fr-CA" noProof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pPr rtl="0"/>
            <a:r>
              <a:rPr lang="fr-FR" noProof="0"/>
              <a:t>Modifiez le style des sous-titres du masque</a:t>
            </a:r>
            <a:endParaRPr lang="fr-CA" noProof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fld id="{3633BF9D-3E36-460C-A6F3-FA5F5FABD761}" type="datetime1">
              <a:rPr lang="fr-CA" noProof="0" smtClean="0"/>
              <a:t>2023-11-07</a:t>
            </a:fld>
            <a:endParaRPr lang="fr-CA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  <p:cxnSp>
        <p:nvCxnSpPr>
          <p:cNvPr id="13" name="Connecteur droit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009596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  <a:endParaRPr lang="fr-CA" noProof="0"/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fr-CA" noProof="0"/>
              <a:t>Modifiez les styles du texte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5DBC130-05A1-4D2A-BEE4-DF33B1728122}" type="datetime1">
              <a:rPr lang="fr-CA" noProof="0" smtClean="0"/>
              <a:t>2023-11-07</a:t>
            </a:fld>
            <a:endParaRPr lang="fr-CA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363697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 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 rtlCol="0"/>
          <a:lstStyle/>
          <a:p>
            <a:pPr rtl="0"/>
            <a:r>
              <a:rPr lang="fr-FR" noProof="0"/>
              <a:t>Modifiez le style du titre</a:t>
            </a:r>
            <a:endParaRPr lang="fr-CA" noProof="0"/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 hasCustomPrompt="1"/>
          </p:nvPr>
        </p:nvSpPr>
        <p:spPr>
          <a:xfrm>
            <a:off x="990601" y="762000"/>
            <a:ext cx="7581900" cy="5410200"/>
          </a:xfrm>
        </p:spPr>
        <p:txBody>
          <a:bodyPr vert="eaVert" rtlCol="0"/>
          <a:lstStyle/>
          <a:p>
            <a:pPr lvl="0" rtl="0"/>
            <a:r>
              <a:rPr lang="fr-CA" noProof="0"/>
              <a:t>Modifiez les styles du texte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FDD0BD-302B-4F65-A543-A8EBC4E8D07F}" type="datetime1">
              <a:rPr lang="fr-CA" noProof="0" smtClean="0"/>
              <a:t>2023-11-07</a:t>
            </a:fld>
            <a:endParaRPr lang="fr-CA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  <p:cxnSp>
        <p:nvCxnSpPr>
          <p:cNvPr id="7" name="Connecteur droit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1571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  <a:endParaRPr lang="fr-CA" noProof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fr-CA" noProof="0"/>
              <a:t>Modifiez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12D44F3-62D0-4FEC-91C6-B9F62740A7EB}" type="datetime1">
              <a:rPr lang="fr-CA" noProof="0" smtClean="0"/>
              <a:t>2023-11-07</a:t>
            </a:fld>
            <a:endParaRPr lang="fr-CA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1880026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b="0" spc="200" baseline="0"/>
            </a:lvl1pPr>
          </a:lstStyle>
          <a:p>
            <a:pPr rtl="0"/>
            <a:r>
              <a:rPr lang="fr-FR" noProof="0"/>
              <a:t>Modifiez le style du titre</a:t>
            </a:r>
            <a:endParaRPr lang="fr-CA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CA" noProof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67AB86-5C95-4FB9-BB85-4D4CF8495E30}" type="datetime1">
              <a:rPr lang="fr-CA" noProof="0" smtClean="0"/>
              <a:t>2023-11-07</a:t>
            </a:fld>
            <a:endParaRPr lang="fr-CA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  <p:cxnSp>
        <p:nvCxnSpPr>
          <p:cNvPr id="12" name="Connecteur droit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 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38330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/>
          <a:lstStyle/>
          <a:p>
            <a:pPr rtl="0"/>
            <a:r>
              <a:rPr lang="fr-FR" noProof="0"/>
              <a:t>Modifiez le style du titre</a:t>
            </a:r>
            <a:endParaRPr lang="fr-CA" noProof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1024127" y="2286000"/>
            <a:ext cx="4754880" cy="4023360"/>
          </a:xfrm>
        </p:spPr>
        <p:txBody>
          <a:bodyPr rtlCol="0"/>
          <a:lstStyle/>
          <a:p>
            <a:pPr lvl="0" rtl="0"/>
            <a:r>
              <a:rPr lang="fr-CA" noProof="0"/>
              <a:t>Modifiez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5989320" y="2286000"/>
            <a:ext cx="4754880" cy="4023360"/>
          </a:xfrm>
        </p:spPr>
        <p:txBody>
          <a:bodyPr rtlCol="0"/>
          <a:lstStyle/>
          <a:p>
            <a:pPr lvl="0" rtl="0"/>
            <a:r>
              <a:rPr lang="fr-CA" noProof="0"/>
              <a:t>Modifiez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D7869B-C40C-42A4-BD61-8594BC58D30D}" type="datetime1">
              <a:rPr lang="fr-CA" noProof="0" smtClean="0"/>
              <a:t>2023-11-07</a:t>
            </a:fld>
            <a:endParaRPr lang="fr-CA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45805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  <a:endParaRPr lang="fr-CA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02412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CA" noProof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1024128" y="2967788"/>
            <a:ext cx="4754880" cy="3341572"/>
          </a:xfrm>
        </p:spPr>
        <p:txBody>
          <a:bodyPr rtlCol="0"/>
          <a:lstStyle/>
          <a:p>
            <a:pPr lvl="0" rtl="0"/>
            <a:r>
              <a:rPr lang="fr-CA" noProof="0"/>
              <a:t>Modifiez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599088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CA" noProof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5990888" y="2967788"/>
            <a:ext cx="4754880" cy="3341572"/>
          </a:xfrm>
        </p:spPr>
        <p:txBody>
          <a:bodyPr rtlCol="0"/>
          <a:lstStyle/>
          <a:p>
            <a:pPr lvl="0" rtl="0"/>
            <a:r>
              <a:rPr lang="fr-CA" noProof="0"/>
              <a:t>Modifiez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3F65A1-B40B-46CB-BEDD-9675B818C53F}" type="datetime1">
              <a:rPr lang="fr-CA" noProof="0" smtClean="0"/>
              <a:t>2023-11-07</a:t>
            </a:fld>
            <a:endParaRPr lang="fr-CA" noProof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85274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  <a:endParaRPr lang="fr-CA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32A16F0-39C9-4B63-A6D8-D48AE8BE8446}" type="datetime1">
              <a:rPr lang="fr-CA" noProof="0" smtClean="0"/>
              <a:t>2023-11-07</a:t>
            </a:fld>
            <a:endParaRPr lang="fr-CA" noProof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3570867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4D9E68C-9DF5-4119-8D0E-5620B3628B48}" type="datetime1">
              <a:rPr lang="fr-CA" noProof="0" smtClean="0"/>
              <a:t>2023-11-07</a:t>
            </a:fld>
            <a:endParaRPr lang="fr-CA" noProof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22258246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 rtlCol="0"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pPr rtl="0"/>
            <a:r>
              <a:rPr lang="fr-FR" noProof="0"/>
              <a:t>Modifiez le style du titre</a:t>
            </a:r>
            <a:endParaRPr lang="fr-CA" noProof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715000" y="822960"/>
            <a:ext cx="5678424" cy="518464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r-CA" noProof="0"/>
              <a:t>Modifiez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024128" y="2257506"/>
            <a:ext cx="4389120" cy="3762294"/>
          </a:xfrm>
        </p:spPr>
        <p:txBody>
          <a:bodyPr lIns="91440" rIns="91440" rtlCol="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CA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8F440C1-BF6F-463C-90A4-BB70DAB05204}" type="datetime1">
              <a:rPr lang="fr-CA" noProof="0" smtClean="0"/>
              <a:t>2023-11-07</a:t>
            </a:fld>
            <a:endParaRPr lang="fr-CA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20696370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fr-FR" noProof="0"/>
              <a:t>Modifiez le style du titre</a:t>
            </a:r>
            <a:endParaRPr lang="fr-CA" noProof="0"/>
          </a:p>
        </p:txBody>
      </p:sp>
      <p:sp>
        <p:nvSpPr>
          <p:cNvPr id="3" name="Espace réservé de l’image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CA" noProof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8610600" y="4960138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CA" noProof="0"/>
              <a:t>Modifiez les styles du texte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C249E65-123D-4287-ABD1-72553A1D5E9A}" type="datetime1">
              <a:rPr lang="fr-CA" noProof="0" smtClean="0"/>
              <a:t>2023-11-07</a:t>
            </a:fld>
            <a:endParaRPr lang="fr-CA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949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CA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 rtl="0"/>
            <a:r>
              <a:rPr lang="fr-CA" noProof="0"/>
              <a:t>Modifiez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FBAF1E92-3035-411A-A0D3-560F2E601BD2}" type="datetime1">
              <a:rPr lang="fr-CA" noProof="0" smtClean="0"/>
              <a:t>2023-11-07</a:t>
            </a:fld>
            <a:endParaRPr lang="fr-CA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endParaRPr lang="fr-CA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064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4" r:id="rId1"/>
    <p:sldLayoutId id="2147484495" r:id="rId2"/>
    <p:sldLayoutId id="2147484496" r:id="rId3"/>
    <p:sldLayoutId id="2147484497" r:id="rId4"/>
    <p:sldLayoutId id="2147484498" r:id="rId5"/>
    <p:sldLayoutId id="2147484499" r:id="rId6"/>
    <p:sldLayoutId id="2147484500" r:id="rId7"/>
    <p:sldLayoutId id="2147484501" r:id="rId8"/>
    <p:sldLayoutId id="2147484502" r:id="rId9"/>
    <p:sldLayoutId id="2147484503" r:id="rId10"/>
    <p:sldLayoutId id="2147484504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6" name="Connecteur droit 105">
            <a:extLst>
              <a:ext uri="{FF2B5EF4-FFF2-40B4-BE49-F238E27FC236}">
                <a16:creationId xmlns:a16="http://schemas.microsoft.com/office/drawing/2014/main" id="{F3CC1BD9-74A7-4241-AB01-433AF19DE9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830002" y="3697667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 : Coude 35">
            <a:extLst>
              <a:ext uri="{FF2B5EF4-FFF2-40B4-BE49-F238E27FC236}">
                <a16:creationId xmlns:a16="http://schemas.microsoft.com/office/drawing/2014/main" id="{1DE0112F-791B-49A1-8CD8-15FA7DC6F1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9" idx="2"/>
            <a:endCxn id="20" idx="0"/>
          </p:cNvCxnSpPr>
          <p:nvPr/>
        </p:nvCxnSpPr>
        <p:spPr>
          <a:xfrm rot="5400000">
            <a:off x="5274748" y="398904"/>
            <a:ext cx="1547783" cy="3249740"/>
          </a:xfrm>
          <a:prstGeom prst="bentConnector3">
            <a:avLst>
              <a:gd name="adj1" fmla="val 79539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necteur : Coude 48">
            <a:extLst>
              <a:ext uri="{FF2B5EF4-FFF2-40B4-BE49-F238E27FC236}">
                <a16:creationId xmlns:a16="http://schemas.microsoft.com/office/drawing/2014/main" id="{88C5FB59-79BD-402C-B020-CAA59D615C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16200000" flipH="1">
            <a:off x="7997824" y="925569"/>
            <a:ext cx="1226618" cy="1875247"/>
          </a:xfrm>
          <a:prstGeom prst="bentConnector2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Connecteur droit 90">
            <a:extLst>
              <a:ext uri="{FF2B5EF4-FFF2-40B4-BE49-F238E27FC236}">
                <a16:creationId xmlns:a16="http://schemas.microsoft.com/office/drawing/2014/main" id="{B35D5690-BFCA-41DE-B9BF-84E7D1879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548757" y="2476500"/>
            <a:ext cx="0" cy="32116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Connecteur droit 92">
            <a:extLst>
              <a:ext uri="{FF2B5EF4-FFF2-40B4-BE49-F238E27FC236}">
                <a16:creationId xmlns:a16="http://schemas.microsoft.com/office/drawing/2014/main" id="{C918219C-ED8A-41E2-A454-104913D38E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267510" y="2476500"/>
            <a:ext cx="0" cy="32116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Connecteur droit 93">
            <a:extLst>
              <a:ext uri="{FF2B5EF4-FFF2-40B4-BE49-F238E27FC236}">
                <a16:creationId xmlns:a16="http://schemas.microsoft.com/office/drawing/2014/main" id="{B8E21438-ACE0-4CD2-8E73-C228CB6D61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986263" y="2476500"/>
            <a:ext cx="0" cy="32116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Connecteur droit 94">
            <a:extLst>
              <a:ext uri="{FF2B5EF4-FFF2-40B4-BE49-F238E27FC236}">
                <a16:creationId xmlns:a16="http://schemas.microsoft.com/office/drawing/2014/main" id="{FCD738FB-F9A6-466C-BE09-07B3386B1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705016" y="2476500"/>
            <a:ext cx="0" cy="32116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Connecteur droit 98">
            <a:extLst>
              <a:ext uri="{FF2B5EF4-FFF2-40B4-BE49-F238E27FC236}">
                <a16:creationId xmlns:a16="http://schemas.microsoft.com/office/drawing/2014/main" id="{67799EAF-F8D9-4832-85BE-85588AE22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986262" y="1778000"/>
            <a:ext cx="687247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 descr="Niveau de hiérarchie 1">
            <a:extLst>
              <a:ext uri="{FF2B5EF4-FFF2-40B4-BE49-F238E27FC236}">
                <a16:creationId xmlns:a16="http://schemas.microsoft.com/office/drawing/2014/main" id="{21C604EF-32A3-42D7-8586-5D643B7D12C1}"/>
              </a:ext>
            </a:extLst>
          </p:cNvPr>
          <p:cNvSpPr/>
          <p:nvPr/>
        </p:nvSpPr>
        <p:spPr>
          <a:xfrm>
            <a:off x="5111016" y="824452"/>
            <a:ext cx="5124986" cy="42543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orthographicFront"/>
            <a:lightRig rig="flat" dir="t"/>
          </a:scene3d>
          <a:sp3d prstMaterial="dkEdge"/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CA" sz="1300" b="1" kern="1200" dirty="0">
                <a:latin typeface="+mn-lt"/>
              </a:rPr>
              <a:t>Conseil d’administration</a:t>
            </a:r>
          </a:p>
        </p:txBody>
      </p:sp>
      <p:sp>
        <p:nvSpPr>
          <p:cNvPr id="32" name="Rectangle 31" descr="Niveau inférieur dans la hiérarchie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6735884" y="1606413"/>
            <a:ext cx="1875245" cy="4254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CA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Directrice générale</a:t>
            </a:r>
            <a:endParaRPr lang="fr-CA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0" name="Rectangle 19" descr="Niveau de hiérarchie 2 Article 1">
            <a:extLst>
              <a:ext uri="{FF2B5EF4-FFF2-40B4-BE49-F238E27FC236}">
                <a16:creationId xmlns:a16="http://schemas.microsoft.com/office/drawing/2014/main" id="{E27E376D-AE9F-46B0-AA66-A3D22FC5623A}"/>
              </a:ext>
            </a:extLst>
          </p:cNvPr>
          <p:cNvSpPr/>
          <p:nvPr/>
        </p:nvSpPr>
        <p:spPr>
          <a:xfrm>
            <a:off x="3829769" y="2797666"/>
            <a:ext cx="1188000" cy="90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CA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Directrice adjointe</a:t>
            </a:r>
            <a:endParaRPr lang="fr-CA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1" name="Rectangle 20" descr="Niveau de hiérarchie 3 Article 1">
            <a:extLst>
              <a:ext uri="{FF2B5EF4-FFF2-40B4-BE49-F238E27FC236}">
                <a16:creationId xmlns:a16="http://schemas.microsoft.com/office/drawing/2014/main" id="{15CEA15C-8C59-4D2F-8040-B72EEAE6FB4A}"/>
              </a:ext>
            </a:extLst>
          </p:cNvPr>
          <p:cNvSpPr/>
          <p:nvPr/>
        </p:nvSpPr>
        <p:spPr>
          <a:xfrm>
            <a:off x="3829769" y="3915302"/>
            <a:ext cx="1188000" cy="90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CA" sz="1300" b="1" kern="1200" dirty="0">
              <a:solidFill>
                <a:prstClr val="black"/>
              </a:solidFill>
              <a:latin typeface="+mj-lt"/>
              <a:ea typeface="+mn-ea"/>
              <a:cs typeface="+mn-cs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CA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Surveillants d’installation</a:t>
            </a:r>
            <a:endParaRPr lang="fr-CA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2" name="Rectangle 21" descr="Niveau de hiérarchie 2 Article 2">
            <a:extLst>
              <a:ext uri="{FF2B5EF4-FFF2-40B4-BE49-F238E27FC236}">
                <a16:creationId xmlns:a16="http://schemas.microsoft.com/office/drawing/2014/main" id="{FAC2903E-5B1B-456C-94C2-FC7E867D4F53}"/>
              </a:ext>
            </a:extLst>
          </p:cNvPr>
          <p:cNvSpPr/>
          <p:nvPr/>
        </p:nvSpPr>
        <p:spPr>
          <a:xfrm>
            <a:off x="6392261" y="2792322"/>
            <a:ext cx="1188000" cy="90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CA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Régisseur en loisirs</a:t>
            </a:r>
            <a:endParaRPr lang="fr-CA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33" name="Rectangle 32" descr="Niveau de hiérarchie 3 Article 2">
            <a:extLst>
              <a:ext uri="{FF2B5EF4-FFF2-40B4-BE49-F238E27FC236}">
                <a16:creationId xmlns:a16="http://schemas.microsoft.com/office/drawing/2014/main" id="{CACBECA8-5F46-4129-B680-BEB24114797F}"/>
              </a:ext>
            </a:extLst>
          </p:cNvPr>
          <p:cNvSpPr/>
          <p:nvPr/>
        </p:nvSpPr>
        <p:spPr>
          <a:xfrm>
            <a:off x="3829769" y="5032938"/>
            <a:ext cx="1188000" cy="90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CA" sz="1300" b="1" dirty="0">
              <a:solidFill>
                <a:prstClr val="black"/>
              </a:solidFill>
              <a:latin typeface="+mj-lt"/>
            </a:endParaRPr>
          </a:p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CA" sz="1300" b="1" dirty="0">
                <a:solidFill>
                  <a:prstClr val="black"/>
                </a:solidFill>
                <a:latin typeface="+mj-lt"/>
              </a:rPr>
              <a:t>Professeurs d’activités</a:t>
            </a:r>
            <a:endParaRPr lang="fr-CA" sz="1300" dirty="0">
              <a:solidFill>
                <a:prstClr val="black"/>
              </a:solidFill>
            </a:endParaRPr>
          </a:p>
        </p:txBody>
      </p:sp>
      <p:sp>
        <p:nvSpPr>
          <p:cNvPr id="24" name="Rectangle 23" descr="Niveau de hiérarchie 2 Article 3">
            <a:extLst>
              <a:ext uri="{FF2B5EF4-FFF2-40B4-BE49-F238E27FC236}">
                <a16:creationId xmlns:a16="http://schemas.microsoft.com/office/drawing/2014/main" id="{E229E048-A3A7-4692-842F-3C90638B8575}"/>
              </a:ext>
            </a:extLst>
          </p:cNvPr>
          <p:cNvSpPr/>
          <p:nvPr/>
        </p:nvSpPr>
        <p:spPr>
          <a:xfrm>
            <a:off x="5111016" y="2793183"/>
            <a:ext cx="1188000" cy="900000"/>
          </a:xfrm>
          <a:prstGeom prst="rect">
            <a:avLst/>
          </a:prstGeom>
          <a:solidFill>
            <a:srgbClr val="D8B6E4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CA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Secrétaire-réceptionniste</a:t>
            </a:r>
            <a:endParaRPr lang="fr-CA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6" name="Rectangle 25" descr="Niveau de hiérarchie 2 Article 4">
            <a:extLst>
              <a:ext uri="{FF2B5EF4-FFF2-40B4-BE49-F238E27FC236}">
                <a16:creationId xmlns:a16="http://schemas.microsoft.com/office/drawing/2014/main" id="{6CC65D6C-DD16-4338-8CA6-BFA0B65035D7}"/>
              </a:ext>
            </a:extLst>
          </p:cNvPr>
          <p:cNvSpPr/>
          <p:nvPr/>
        </p:nvSpPr>
        <p:spPr>
          <a:xfrm>
            <a:off x="7673510" y="2797666"/>
            <a:ext cx="1188000" cy="90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CA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Coordonnateur du Camp de jour</a:t>
            </a:r>
            <a:endParaRPr lang="fr-CA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7" name="Rectangle 26" descr="Niveau de hiérarchie 3 Article 4">
            <a:extLst>
              <a:ext uri="{FF2B5EF4-FFF2-40B4-BE49-F238E27FC236}">
                <a16:creationId xmlns:a16="http://schemas.microsoft.com/office/drawing/2014/main" id="{0FA8CCAE-6C83-4256-B2BA-18AE94FC1DE0}"/>
              </a:ext>
            </a:extLst>
          </p:cNvPr>
          <p:cNvSpPr/>
          <p:nvPr/>
        </p:nvSpPr>
        <p:spPr>
          <a:xfrm>
            <a:off x="7673506" y="3915302"/>
            <a:ext cx="1188000" cy="90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CA" sz="1300" b="1" kern="1200" dirty="0">
              <a:solidFill>
                <a:prstClr val="black"/>
              </a:solidFill>
              <a:latin typeface="+mj-lt"/>
              <a:ea typeface="+mn-ea"/>
              <a:cs typeface="+mn-cs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CA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Animateurs</a:t>
            </a:r>
            <a:endParaRPr lang="fr-CA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34" name="Rectangle 33" descr="Niveau de hiérarchie 3 Article 4">
            <a:extLst>
              <a:ext uri="{FF2B5EF4-FFF2-40B4-BE49-F238E27FC236}">
                <a16:creationId xmlns:a16="http://schemas.microsoft.com/office/drawing/2014/main" id="{E13E0FEE-D99C-4128-A8A5-2BAB37F5792E}"/>
              </a:ext>
            </a:extLst>
          </p:cNvPr>
          <p:cNvSpPr/>
          <p:nvPr/>
        </p:nvSpPr>
        <p:spPr>
          <a:xfrm>
            <a:off x="7673510" y="5032938"/>
            <a:ext cx="1188000" cy="90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CA" sz="1300" b="1" dirty="0">
              <a:solidFill>
                <a:prstClr val="black"/>
              </a:solidFill>
              <a:latin typeface="+mj-lt"/>
            </a:endParaRPr>
          </a:p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CA" sz="1300" b="1" dirty="0">
                <a:solidFill>
                  <a:prstClr val="black"/>
                </a:solidFill>
                <a:latin typeface="+mj-lt"/>
              </a:rPr>
              <a:t>Aide-animateurs</a:t>
            </a:r>
            <a:endParaRPr lang="fr-CA" sz="1300" dirty="0">
              <a:solidFill>
                <a:prstClr val="black"/>
              </a:solidFill>
            </a:endParaRPr>
          </a:p>
        </p:txBody>
      </p:sp>
      <p:sp>
        <p:nvSpPr>
          <p:cNvPr id="28" name="Rectangle 27" descr="Niveau de hiérarchie 2 Article 5">
            <a:extLst>
              <a:ext uri="{FF2B5EF4-FFF2-40B4-BE49-F238E27FC236}">
                <a16:creationId xmlns:a16="http://schemas.microsoft.com/office/drawing/2014/main" id="{D9B98AB0-A449-4332-82F4-94318C473B83}"/>
              </a:ext>
            </a:extLst>
          </p:cNvPr>
          <p:cNvSpPr/>
          <p:nvPr/>
        </p:nvSpPr>
        <p:spPr>
          <a:xfrm>
            <a:off x="8954757" y="2797666"/>
            <a:ext cx="1188000" cy="900000"/>
          </a:xfrm>
          <a:prstGeom prst="rect">
            <a:avLst/>
          </a:prstGeom>
          <a:solidFill>
            <a:schemeClr val="bg2">
              <a:lumMod val="7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CA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Bénévoles</a:t>
            </a:r>
            <a:endParaRPr lang="fr-CA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127" name="Zone de texte 126">
            <a:extLst>
              <a:ext uri="{FF2B5EF4-FFF2-40B4-BE49-F238E27FC236}">
                <a16:creationId xmlns:a16="http://schemas.microsoft.com/office/drawing/2014/main" id="{35906265-95C1-4679-B825-B5B8CF837E12}"/>
              </a:ext>
            </a:extLst>
          </p:cNvPr>
          <p:cNvSpPr txBox="1"/>
          <p:nvPr/>
        </p:nvSpPr>
        <p:spPr>
          <a:xfrm>
            <a:off x="9065711" y="6214533"/>
            <a:ext cx="414767" cy="14525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rtl="0"/>
            <a:endParaRPr lang="fr-CA" sz="900" dirty="0"/>
          </a:p>
        </p:txBody>
      </p:sp>
      <p:sp>
        <p:nvSpPr>
          <p:cNvPr id="134" name="Zone de texte 133">
            <a:extLst>
              <a:ext uri="{FF2B5EF4-FFF2-40B4-BE49-F238E27FC236}">
                <a16:creationId xmlns:a16="http://schemas.microsoft.com/office/drawing/2014/main" id="{E30F1624-7332-47D4-96B7-3D9EF1CB0814}"/>
              </a:ext>
            </a:extLst>
          </p:cNvPr>
          <p:cNvSpPr txBox="1"/>
          <p:nvPr/>
        </p:nvSpPr>
        <p:spPr>
          <a:xfrm>
            <a:off x="9871705" y="6214533"/>
            <a:ext cx="535306" cy="14525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rtl="0"/>
            <a:endParaRPr lang="fr-CA" sz="900" dirty="0"/>
          </a:p>
        </p:txBody>
      </p:sp>
      <p:sp>
        <p:nvSpPr>
          <p:cNvPr id="137" name="Zone de texte 136">
            <a:extLst>
              <a:ext uri="{FF2B5EF4-FFF2-40B4-BE49-F238E27FC236}">
                <a16:creationId xmlns:a16="http://schemas.microsoft.com/office/drawing/2014/main" id="{2565F47F-143D-4D26-B25E-D216B9C37062}"/>
              </a:ext>
            </a:extLst>
          </p:cNvPr>
          <p:cNvSpPr txBox="1"/>
          <p:nvPr/>
        </p:nvSpPr>
        <p:spPr>
          <a:xfrm>
            <a:off x="10819026" y="6214533"/>
            <a:ext cx="588109" cy="14525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rtl="0"/>
            <a:endParaRPr lang="fr-CA" sz="9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3A314A-806A-48EA-B7B5-194C2490E837}"/>
              </a:ext>
            </a:extLst>
          </p:cNvPr>
          <p:cNvSpPr/>
          <p:nvPr/>
        </p:nvSpPr>
        <p:spPr>
          <a:xfrm>
            <a:off x="329694" y="824452"/>
            <a:ext cx="3249655" cy="19732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CE15FA3-45C1-46B3-91B9-89290691022E}"/>
              </a:ext>
            </a:extLst>
          </p:cNvPr>
          <p:cNvSpPr txBox="1"/>
          <p:nvPr/>
        </p:nvSpPr>
        <p:spPr>
          <a:xfrm>
            <a:off x="530909" y="921850"/>
            <a:ext cx="29748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200" b="1" dirty="0"/>
              <a:t>Conseil d’administration</a:t>
            </a:r>
          </a:p>
          <a:p>
            <a:endParaRPr lang="fr-CA" sz="1200" dirty="0"/>
          </a:p>
          <a:p>
            <a:r>
              <a:rPr lang="fr-CA" sz="1200" b="1" dirty="0"/>
              <a:t>Présidente : 		Sophie Desmarais</a:t>
            </a:r>
          </a:p>
          <a:p>
            <a:r>
              <a:rPr lang="fr-CA" sz="1200" b="1" dirty="0"/>
              <a:t>Vice-président :	Jean-François Cayer</a:t>
            </a:r>
          </a:p>
          <a:p>
            <a:r>
              <a:rPr lang="fr-CA" sz="1200" b="1" dirty="0"/>
              <a:t>Trésorière : 		Sandra Serrano</a:t>
            </a:r>
          </a:p>
          <a:p>
            <a:r>
              <a:rPr lang="fr-CA" sz="1200" b="1" dirty="0"/>
              <a:t>Secrétaire : 		</a:t>
            </a:r>
            <a:r>
              <a:rPr lang="fr-CA" sz="1200" b="1" dirty="0" err="1"/>
              <a:t>Anabel</a:t>
            </a:r>
            <a:r>
              <a:rPr lang="fr-CA" sz="1200" b="1" dirty="0"/>
              <a:t> Martin-</a:t>
            </a:r>
            <a:r>
              <a:rPr lang="fr-CA" sz="1200" b="1" dirty="0" err="1"/>
              <a:t>Kaigle</a:t>
            </a:r>
            <a:endParaRPr lang="fr-CA" sz="1200" b="1" dirty="0"/>
          </a:p>
          <a:p>
            <a:r>
              <a:rPr lang="fr-CA" sz="1200" b="1" dirty="0"/>
              <a:t>Administratrice :	Sandra Sanchez</a:t>
            </a:r>
          </a:p>
          <a:p>
            <a:r>
              <a:rPr lang="fr-CA" sz="1200" b="1" dirty="0"/>
              <a:t>Administrateur:	Sera comblé en 2023</a:t>
            </a:r>
          </a:p>
          <a:p>
            <a:r>
              <a:rPr lang="fr-CA" sz="1200" b="1" dirty="0"/>
              <a:t>Administrateur :	Sera comblé en 2023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630EAAF-18F4-469C-85B1-B622BB7013D8}"/>
              </a:ext>
            </a:extLst>
          </p:cNvPr>
          <p:cNvSpPr txBox="1"/>
          <p:nvPr/>
        </p:nvSpPr>
        <p:spPr>
          <a:xfrm>
            <a:off x="255049" y="6518410"/>
            <a:ext cx="27965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000" b="1" dirty="0"/>
              <a:t>Révisé 17 octobre 2023</a:t>
            </a:r>
          </a:p>
        </p:txBody>
      </p: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695EAC80-D5B1-4357-9E96-6FE01B967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423769" y="3692322"/>
            <a:ext cx="0" cy="19238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5E106087-A272-4938-B82A-78FCB3B38E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423769" y="4807411"/>
            <a:ext cx="0" cy="22552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4929B950-B020-4CB7-8A97-D47F3DDC1E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267510" y="4841622"/>
            <a:ext cx="0" cy="19131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A970D75E-537E-4917-A465-3D7AB8108F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268302" y="3696033"/>
            <a:ext cx="0" cy="2379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2972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0957719_TF11561227_Win32" id="{AA4ACDD6-172E-4304-8168-E9CCE4377FAD}" vid="{312E0B19-C01F-49A1-A910-D89BE1DED49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tf11561227_win32</Template>
  <TotalTime>0</TotalTime>
  <Words>71</Words>
  <Application>Microsoft Office PowerPoint</Application>
  <PresentationFormat>Grand écran</PresentationFormat>
  <Paragraphs>26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Calibri</vt:lpstr>
      <vt:lpstr>Tw Cen MT</vt:lpstr>
      <vt:lpstr>Tw Cen MT Condensed</vt:lpstr>
      <vt:lpstr>Wingdings 3</vt:lpstr>
      <vt:lpstr>Intégral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2023-07-17T17:40:34Z</dcterms:created>
  <dcterms:modified xsi:type="dcterms:W3CDTF">2023-11-07T15:06:06Z</dcterms:modified>
</cp:coreProperties>
</file>